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037E9-E71C-4E8B-AF86-C07AE977951C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46936-93AE-442E-8A72-5F95EFC6E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38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46936-93AE-442E-8A72-5F95EFC6EB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732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9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1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8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5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5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llamo___________ Clase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8 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33: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6 </a:t>
            </a:r>
            <a:r>
              <a:rPr lang="en-US" dirty="0" smtClean="0"/>
              <a:t>de la </a:t>
            </a:r>
            <a:r>
              <a:rPr lang="en-US" dirty="0" err="1" smtClean="0"/>
              <a:t>proxima</a:t>
            </a:r>
            <a:r>
              <a:rPr lang="en-US" dirty="0" smtClean="0"/>
              <a:t> </a:t>
            </a:r>
            <a:r>
              <a:rPr lang="en-US" dirty="0" err="1" smtClean="0"/>
              <a:t>semana</a:t>
            </a:r>
            <a:r>
              <a:rPr lang="en-US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sz="2600" i="1" dirty="0" smtClean="0">
                <a:solidFill>
                  <a:srgbClr val="7030A0"/>
                </a:solidFill>
              </a:rPr>
              <a:t>L.O: to review for the Unit Exam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4: </a:t>
            </a:r>
            <a:r>
              <a:rPr lang="en-US" b="1" u="sng" dirty="0" err="1" smtClean="0">
                <a:solidFill>
                  <a:srgbClr val="0070C0"/>
                </a:solidFill>
              </a:rPr>
              <a:t>Capitulo</a:t>
            </a:r>
            <a:r>
              <a:rPr lang="en-US" b="1" u="sng" dirty="0" smtClean="0">
                <a:solidFill>
                  <a:srgbClr val="0070C0"/>
                </a:solidFill>
              </a:rPr>
              <a:t> 6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218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 </a:t>
            </a:r>
            <a:r>
              <a:rPr lang="en-US" dirty="0" err="1" smtClean="0"/>
              <a:t>duele</a:t>
            </a:r>
            <a:r>
              <a:rPr lang="en-US" dirty="0" smtClean="0"/>
              <a:t> la </a:t>
            </a:r>
            <a:r>
              <a:rPr lang="en-US" dirty="0" err="1" smtClean="0"/>
              <a:t>cabeza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cansada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 </a:t>
            </a:r>
            <a:r>
              <a:rPr lang="en-US" dirty="0" err="1" smtClean="0"/>
              <a:t>dinámico</a:t>
            </a:r>
            <a:r>
              <a:rPr lang="en-US" dirty="0" smtClean="0"/>
              <a:t> y </a:t>
            </a:r>
            <a:r>
              <a:rPr lang="en-US" dirty="0" err="1" smtClean="0"/>
              <a:t>ambicioso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catarro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857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2-3</a:t>
            </a:r>
            <a:r>
              <a:rPr lang="en-US" dirty="0" smtClean="0"/>
              <a:t> p. 218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219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219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99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llamo___________ Clase 801 La fecha es el 8 de diciembre del 2017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 Clase 801 La fecha es el 4 de mayo del 2015</dc:title>
  <dc:creator>Helen Zumaeta</dc:creator>
  <cp:lastModifiedBy>Helen Zumaeta</cp:lastModifiedBy>
  <cp:revision>9</cp:revision>
  <dcterms:created xsi:type="dcterms:W3CDTF">2015-05-04T18:16:56Z</dcterms:created>
  <dcterms:modified xsi:type="dcterms:W3CDTF">2017-12-08T17:57:21Z</dcterms:modified>
</cp:coreProperties>
</file>